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5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3027-D7EB-438D-8D2A-9182BF2BF1C8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5EB8-91D3-4514-B757-3393AB9106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3027-D7EB-438D-8D2A-9182BF2BF1C8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5EB8-91D3-4514-B757-3393AB9106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3027-D7EB-438D-8D2A-9182BF2BF1C8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5EB8-91D3-4514-B757-3393AB9106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3027-D7EB-438D-8D2A-9182BF2BF1C8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5EB8-91D3-4514-B757-3393AB9106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3027-D7EB-438D-8D2A-9182BF2BF1C8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5EB8-91D3-4514-B757-3393AB9106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3027-D7EB-438D-8D2A-9182BF2BF1C8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5EB8-91D3-4514-B757-3393AB9106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3027-D7EB-438D-8D2A-9182BF2BF1C8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5EB8-91D3-4514-B757-3393AB9106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3027-D7EB-438D-8D2A-9182BF2BF1C8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5EB8-91D3-4514-B757-3393AB9106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3027-D7EB-438D-8D2A-9182BF2BF1C8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5EB8-91D3-4514-B757-3393AB9106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3027-D7EB-438D-8D2A-9182BF2BF1C8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5EB8-91D3-4514-B757-3393AB9106A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met één afgeknipte en afgeronde hoek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ige driehoe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3027-D7EB-438D-8D2A-9182BF2BF1C8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DC5EB8-91D3-4514-B757-3393AB9106A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4F3027-D7EB-438D-8D2A-9182BF2BF1C8}" type="datetimeFigureOut">
              <a:rPr lang="nl-NL" smtClean="0"/>
              <a:pPr/>
              <a:t>10-11-2019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DC5EB8-91D3-4514-B757-3393AB9106A6}" type="slidenum">
              <a:rPr lang="nl-NL" smtClean="0"/>
              <a:pPr/>
              <a:t>‹nr.›</a:t>
            </a:fld>
            <a:endParaRPr lang="nl-NL"/>
          </a:p>
        </p:txBody>
      </p:sp>
      <p:grpSp>
        <p:nvGrpSpPr>
          <p:cNvPr id="2" name="Groe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erfelijkheid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Paragraaf 2</a:t>
            </a:r>
          </a:p>
          <a:p>
            <a:r>
              <a:rPr lang="nl-NL" dirty="0" smtClean="0"/>
              <a:t>Reductiedeling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mitose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Gewone celdeling</a:t>
            </a:r>
          </a:p>
          <a:p>
            <a:r>
              <a:rPr lang="nl-NL" dirty="0" smtClean="0"/>
              <a:t>Moedercel 46 chromosomen, beide dochters 46 chromosomen.</a:t>
            </a:r>
          </a:p>
          <a:p>
            <a:endParaRPr lang="nl-NL" dirty="0"/>
          </a:p>
        </p:txBody>
      </p:sp>
      <p:pic>
        <p:nvPicPr>
          <p:cNvPr id="4" name="Afbeelding 3" descr="WhatsApp Image 2019-09-16 at 15.35.5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4153964" y="1902820"/>
            <a:ext cx="3368973" cy="59892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r>
              <a:rPr lang="nl-NL" dirty="0" smtClean="0"/>
              <a:t>reductiedeling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412776"/>
            <a:ext cx="7920880" cy="3744416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Reductiedeling, ander woord voor </a:t>
            </a:r>
            <a:r>
              <a:rPr lang="nl-NL" dirty="0" err="1" smtClean="0"/>
              <a:t>meiose</a:t>
            </a:r>
            <a:r>
              <a:rPr lang="nl-NL" dirty="0" smtClean="0"/>
              <a:t>.</a:t>
            </a:r>
          </a:p>
          <a:p>
            <a:r>
              <a:rPr lang="nl-NL" dirty="0" smtClean="0"/>
              <a:t>Maken van geslachtscellen</a:t>
            </a:r>
          </a:p>
          <a:p>
            <a:pPr>
              <a:buNone/>
            </a:pPr>
            <a:r>
              <a:rPr lang="nl-NL" dirty="0" smtClean="0"/>
              <a:t>Bij de vrouw eicellen.</a:t>
            </a:r>
          </a:p>
          <a:p>
            <a:pPr>
              <a:buNone/>
            </a:pPr>
            <a:r>
              <a:rPr lang="nl-NL" dirty="0" smtClean="0"/>
              <a:t>Bij de man zaadcellen.</a:t>
            </a:r>
          </a:p>
          <a:p>
            <a:r>
              <a:rPr lang="nl-NL" dirty="0" smtClean="0"/>
              <a:t>De moedercel geeft de helft van haar chromosomen aan de ene dochtercel en de andere helft aan de andere dochtercel. </a:t>
            </a:r>
          </a:p>
          <a:p>
            <a:r>
              <a:rPr lang="nl-NL" dirty="0" smtClean="0"/>
              <a:t>Dus moedercel heeft 46 chromosomen. 23 naar de ene dochtercel en 23 naar de andere dochtercel</a:t>
            </a:r>
            <a:endParaRPr lang="nl-NL" dirty="0"/>
          </a:p>
        </p:txBody>
      </p:sp>
      <p:pic>
        <p:nvPicPr>
          <p:cNvPr id="4" name="Afbeelding 3" descr="WhatsApp Image 2019-09-16 at 15.41.07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168386" y="4354993"/>
            <a:ext cx="1802165" cy="3203849"/>
          </a:xfrm>
          <a:prstGeom prst="rect">
            <a:avLst/>
          </a:prstGeom>
        </p:spPr>
      </p:pic>
      <p:pic>
        <p:nvPicPr>
          <p:cNvPr id="5" name="Afbeelding 4" descr="WhatsApp Image 2019-09-16 at 15.41.1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5208822" y="4326468"/>
            <a:ext cx="1822702" cy="32403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Bevruchting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Als de celkern van een eicel en de celkern van de zaadcel samenvoegen tot 1 heet dat bevruchting.</a:t>
            </a:r>
          </a:p>
          <a:p>
            <a:r>
              <a:rPr lang="nl-NL" dirty="0" smtClean="0"/>
              <a:t>Na de bevruchting noem je de cel een bevruchte eicel.</a:t>
            </a:r>
            <a:endParaRPr lang="nl-NL" dirty="0"/>
          </a:p>
        </p:txBody>
      </p:sp>
      <p:pic>
        <p:nvPicPr>
          <p:cNvPr id="4" name="Afbeelding 3" descr="WhatsApp Image 2019-09-16 at 15.41.3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2822826" y="2513878"/>
            <a:ext cx="2723498" cy="4841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3"/>
          <p:cNvSpPr/>
          <p:nvPr/>
        </p:nvSpPr>
        <p:spPr>
          <a:xfrm>
            <a:off x="2843808" y="476672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4427984" y="58052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4427984" y="4509120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4427984" y="2996952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6156176" y="17728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6156176" y="404664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2843808" y="1772816"/>
            <a:ext cx="86409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2" name="Rechte verbindingslijn met pijl 11"/>
          <p:cNvCxnSpPr>
            <a:stCxn id="4" idx="4"/>
            <a:endCxn id="10" idx="0"/>
          </p:cNvCxnSpPr>
          <p:nvPr/>
        </p:nvCxnSpPr>
        <p:spPr>
          <a:xfrm>
            <a:off x="3275856" y="134076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>
            <a:endCxn id="5" idx="0"/>
          </p:cNvCxnSpPr>
          <p:nvPr/>
        </p:nvCxnSpPr>
        <p:spPr>
          <a:xfrm>
            <a:off x="4860032" y="551723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>
            <a:stCxn id="7" idx="4"/>
            <a:endCxn id="6" idx="0"/>
          </p:cNvCxnSpPr>
          <p:nvPr/>
        </p:nvCxnSpPr>
        <p:spPr>
          <a:xfrm>
            <a:off x="4860032" y="386104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met pijl 18"/>
          <p:cNvCxnSpPr>
            <a:stCxn id="9" idx="4"/>
            <a:endCxn id="8" idx="0"/>
          </p:cNvCxnSpPr>
          <p:nvPr/>
        </p:nvCxnSpPr>
        <p:spPr>
          <a:xfrm>
            <a:off x="6588224" y="126876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3635896" y="2348880"/>
            <a:ext cx="122413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 flipH="1">
            <a:off x="4788024" y="2348880"/>
            <a:ext cx="136815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met pijl 27"/>
          <p:cNvCxnSpPr>
            <a:endCxn id="7" idx="0"/>
          </p:cNvCxnSpPr>
          <p:nvPr/>
        </p:nvCxnSpPr>
        <p:spPr>
          <a:xfrm>
            <a:off x="4860032" y="263691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/>
          <p:cNvSpPr txBox="1"/>
          <p:nvPr/>
        </p:nvSpPr>
        <p:spPr>
          <a:xfrm>
            <a:off x="3059832" y="7647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46</a:t>
            </a:r>
            <a:endParaRPr lang="nl-NL" dirty="0"/>
          </a:p>
        </p:txBody>
      </p:sp>
      <p:sp>
        <p:nvSpPr>
          <p:cNvPr id="36" name="Tekstvak 35"/>
          <p:cNvSpPr txBox="1"/>
          <p:nvPr/>
        </p:nvSpPr>
        <p:spPr>
          <a:xfrm>
            <a:off x="6372200" y="8367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46</a:t>
            </a:r>
            <a:endParaRPr lang="nl-NL" dirty="0"/>
          </a:p>
        </p:txBody>
      </p:sp>
      <p:sp>
        <p:nvSpPr>
          <p:cNvPr id="37" name="Tekstvak 36"/>
          <p:cNvSpPr txBox="1"/>
          <p:nvPr/>
        </p:nvSpPr>
        <p:spPr>
          <a:xfrm>
            <a:off x="2411760" y="134076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meiose</a:t>
            </a:r>
            <a:endParaRPr lang="nl-NL" dirty="0"/>
          </a:p>
        </p:txBody>
      </p:sp>
      <p:sp>
        <p:nvSpPr>
          <p:cNvPr id="39" name="Rechthoek 38"/>
          <p:cNvSpPr/>
          <p:nvPr/>
        </p:nvSpPr>
        <p:spPr>
          <a:xfrm>
            <a:off x="6516216" y="1268760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meiose</a:t>
            </a:r>
            <a:endParaRPr lang="nl-NL" dirty="0"/>
          </a:p>
        </p:txBody>
      </p:sp>
      <p:sp>
        <p:nvSpPr>
          <p:cNvPr id="40" name="Tekstvak 39"/>
          <p:cNvSpPr txBox="1"/>
          <p:nvPr/>
        </p:nvSpPr>
        <p:spPr>
          <a:xfrm>
            <a:off x="2987824" y="20608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23</a:t>
            </a:r>
            <a:endParaRPr lang="nl-NL" dirty="0"/>
          </a:p>
        </p:txBody>
      </p:sp>
      <p:sp>
        <p:nvSpPr>
          <p:cNvPr id="42" name="Tekstvak 41"/>
          <p:cNvSpPr txBox="1"/>
          <p:nvPr/>
        </p:nvSpPr>
        <p:spPr>
          <a:xfrm>
            <a:off x="6300192" y="20608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23</a:t>
            </a:r>
            <a:endParaRPr lang="nl-NL" dirty="0"/>
          </a:p>
        </p:txBody>
      </p:sp>
      <p:sp>
        <p:nvSpPr>
          <p:cNvPr id="43" name="Tekstvak 42"/>
          <p:cNvSpPr txBox="1"/>
          <p:nvPr/>
        </p:nvSpPr>
        <p:spPr>
          <a:xfrm>
            <a:off x="5148064" y="256490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bevruchting</a:t>
            </a:r>
            <a:endParaRPr lang="nl-NL" dirty="0"/>
          </a:p>
        </p:txBody>
      </p:sp>
      <p:sp>
        <p:nvSpPr>
          <p:cNvPr id="44" name="Tekstvak 43"/>
          <p:cNvSpPr txBox="1"/>
          <p:nvPr/>
        </p:nvSpPr>
        <p:spPr>
          <a:xfrm>
            <a:off x="5436096" y="31409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Bevruchte eice</a:t>
            </a:r>
            <a:r>
              <a:rPr lang="nl-NL" dirty="0"/>
              <a:t>l</a:t>
            </a:r>
          </a:p>
        </p:txBody>
      </p:sp>
      <p:sp>
        <p:nvSpPr>
          <p:cNvPr id="45" name="Tekstvak 44"/>
          <p:cNvSpPr txBox="1"/>
          <p:nvPr/>
        </p:nvSpPr>
        <p:spPr>
          <a:xfrm>
            <a:off x="4788024" y="400506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mitose</a:t>
            </a:r>
            <a:endParaRPr lang="nl-NL" dirty="0"/>
          </a:p>
        </p:txBody>
      </p:sp>
      <p:sp>
        <p:nvSpPr>
          <p:cNvPr id="46" name="Tekstvak 45"/>
          <p:cNvSpPr txBox="1"/>
          <p:nvPr/>
        </p:nvSpPr>
        <p:spPr>
          <a:xfrm>
            <a:off x="4860032" y="544522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mitose</a:t>
            </a:r>
            <a:endParaRPr lang="nl-NL" dirty="0"/>
          </a:p>
        </p:txBody>
      </p:sp>
      <p:sp>
        <p:nvSpPr>
          <p:cNvPr id="47" name="Tekstvak 46"/>
          <p:cNvSpPr txBox="1"/>
          <p:nvPr/>
        </p:nvSpPr>
        <p:spPr>
          <a:xfrm>
            <a:off x="4427984" y="61653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46</a:t>
            </a:r>
            <a:endParaRPr lang="nl-NL" dirty="0"/>
          </a:p>
        </p:txBody>
      </p:sp>
      <p:sp>
        <p:nvSpPr>
          <p:cNvPr id="48" name="Tekstvak 47"/>
          <p:cNvSpPr txBox="1"/>
          <p:nvPr/>
        </p:nvSpPr>
        <p:spPr>
          <a:xfrm>
            <a:off x="4788024" y="47251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46</a:t>
            </a:r>
            <a:endParaRPr lang="nl-NL" dirty="0"/>
          </a:p>
        </p:txBody>
      </p:sp>
      <p:sp>
        <p:nvSpPr>
          <p:cNvPr id="49" name="Tekstvak 48"/>
          <p:cNvSpPr txBox="1"/>
          <p:nvPr/>
        </p:nvSpPr>
        <p:spPr>
          <a:xfrm>
            <a:off x="4427984" y="47251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46</a:t>
            </a:r>
            <a:endParaRPr lang="nl-NL" dirty="0"/>
          </a:p>
        </p:txBody>
      </p:sp>
      <p:sp>
        <p:nvSpPr>
          <p:cNvPr id="50" name="Tekstvak 49"/>
          <p:cNvSpPr txBox="1"/>
          <p:nvPr/>
        </p:nvSpPr>
        <p:spPr>
          <a:xfrm>
            <a:off x="4572000" y="32129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46</a:t>
            </a:r>
            <a:endParaRPr lang="nl-NL" dirty="0"/>
          </a:p>
        </p:txBody>
      </p:sp>
      <p:cxnSp>
        <p:nvCxnSpPr>
          <p:cNvPr id="52" name="Rechte verbindingslijn 51"/>
          <p:cNvCxnSpPr>
            <a:stCxn id="6" idx="0"/>
            <a:endCxn id="6" idx="4"/>
          </p:cNvCxnSpPr>
          <p:nvPr/>
        </p:nvCxnSpPr>
        <p:spPr>
          <a:xfrm>
            <a:off x="4860032" y="4509120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>
            <a:stCxn id="5" idx="0"/>
            <a:endCxn id="5" idx="4"/>
          </p:cNvCxnSpPr>
          <p:nvPr/>
        </p:nvCxnSpPr>
        <p:spPr>
          <a:xfrm>
            <a:off x="4860032" y="5805264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>
            <a:stCxn id="5" idx="2"/>
            <a:endCxn id="5" idx="6"/>
          </p:cNvCxnSpPr>
          <p:nvPr/>
        </p:nvCxnSpPr>
        <p:spPr>
          <a:xfrm>
            <a:off x="4427984" y="6237312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kstvak 57"/>
          <p:cNvSpPr txBox="1"/>
          <p:nvPr/>
        </p:nvSpPr>
        <p:spPr>
          <a:xfrm>
            <a:off x="4788024" y="61653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46</a:t>
            </a:r>
            <a:endParaRPr lang="nl-NL" dirty="0"/>
          </a:p>
        </p:txBody>
      </p:sp>
      <p:sp>
        <p:nvSpPr>
          <p:cNvPr id="59" name="Tekstvak 58"/>
          <p:cNvSpPr txBox="1"/>
          <p:nvPr/>
        </p:nvSpPr>
        <p:spPr>
          <a:xfrm>
            <a:off x="4427984" y="587727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46</a:t>
            </a:r>
            <a:endParaRPr lang="nl-NL" dirty="0"/>
          </a:p>
        </p:txBody>
      </p:sp>
      <p:sp>
        <p:nvSpPr>
          <p:cNvPr id="60" name="Tekstvak 59"/>
          <p:cNvSpPr txBox="1"/>
          <p:nvPr/>
        </p:nvSpPr>
        <p:spPr>
          <a:xfrm>
            <a:off x="4788024" y="587727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46</a:t>
            </a:r>
            <a:endParaRPr lang="nl-NL" dirty="0"/>
          </a:p>
        </p:txBody>
      </p:sp>
      <p:sp>
        <p:nvSpPr>
          <p:cNvPr id="61" name="Tekstvak 60"/>
          <p:cNvSpPr txBox="1"/>
          <p:nvPr/>
        </p:nvSpPr>
        <p:spPr>
          <a:xfrm>
            <a:off x="179512" y="3212976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Voortplanting van de mens.</a:t>
            </a:r>
          </a:p>
          <a:p>
            <a:endParaRPr lang="nl-NL" b="1" dirty="0"/>
          </a:p>
        </p:txBody>
      </p:sp>
      <p:sp>
        <p:nvSpPr>
          <p:cNvPr id="62" name="Tekstvak 61"/>
          <p:cNvSpPr txBox="1"/>
          <p:nvPr/>
        </p:nvSpPr>
        <p:spPr>
          <a:xfrm>
            <a:off x="4067944" y="76470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moedercel</a:t>
            </a:r>
            <a:endParaRPr lang="nl-NL" dirty="0"/>
          </a:p>
        </p:txBody>
      </p:sp>
      <p:sp>
        <p:nvSpPr>
          <p:cNvPr id="63" name="Tekstvak 62"/>
          <p:cNvSpPr txBox="1"/>
          <p:nvPr/>
        </p:nvSpPr>
        <p:spPr>
          <a:xfrm>
            <a:off x="3995936" y="184482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geslachtscellen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Einde paragraaf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Plaatje 1 t/m 4 uit het boek biologie voor jou</a:t>
            </a:r>
          </a:p>
          <a:p>
            <a:pPr>
              <a:buNone/>
            </a:pPr>
            <a:r>
              <a:rPr lang="nl-NL" smtClean="0"/>
              <a:t>CC-0 </a:t>
            </a:r>
            <a:endParaRPr lang="nl-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70723</TotalTime>
  <Words>144</Words>
  <Application>Microsoft Office PowerPoint</Application>
  <PresentationFormat>Diavoorstelling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Stroom</vt:lpstr>
      <vt:lpstr>erfelijkheid</vt:lpstr>
      <vt:lpstr>mitose</vt:lpstr>
      <vt:lpstr>reductiedeling</vt:lpstr>
      <vt:lpstr> Bevruchting</vt:lpstr>
      <vt:lpstr>Dia 5</vt:lpstr>
      <vt:lpstr>Einde paragraaf 2</vt:lpstr>
      <vt:lpstr>Dia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erfelijkheid</dc:title>
  <dc:creator>Marloes</dc:creator>
  <cp:lastModifiedBy>Marloes</cp:lastModifiedBy>
  <cp:revision>9</cp:revision>
  <dcterms:created xsi:type="dcterms:W3CDTF">2019-09-16T12:57:48Z</dcterms:created>
  <dcterms:modified xsi:type="dcterms:W3CDTF">2019-11-10T17:39:49Z</dcterms:modified>
</cp:coreProperties>
</file>