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4F3027-D7EB-438D-8D2A-9182BF2BF1C8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DC5EB8-91D3-4514-B757-3393AB9106A6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erfelijkheid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2</a:t>
            </a:r>
          </a:p>
          <a:p>
            <a:r>
              <a:rPr lang="nl-NL" dirty="0" smtClean="0"/>
              <a:t>Reductiedeling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mitose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Gewone celdeling</a:t>
            </a:r>
          </a:p>
          <a:p>
            <a:r>
              <a:rPr lang="nl-NL" dirty="0" smtClean="0"/>
              <a:t>Moedercel 46 chromosomen, beide dochters 46 chromosomen.</a:t>
            </a:r>
          </a:p>
          <a:p>
            <a:endParaRPr lang="nl-NL" dirty="0"/>
          </a:p>
        </p:txBody>
      </p:sp>
      <p:pic>
        <p:nvPicPr>
          <p:cNvPr id="4" name="Afbeelding 3" descr="WhatsApp Image 2019-09-16 at 15.35.5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4153964" y="1902820"/>
            <a:ext cx="3368973" cy="5989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nl-NL" dirty="0" smtClean="0"/>
              <a:t>reductiedeling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412776"/>
            <a:ext cx="7920880" cy="3744416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Reductiedeling, ander woord voor </a:t>
            </a:r>
            <a:r>
              <a:rPr lang="nl-NL" dirty="0" err="1" smtClean="0"/>
              <a:t>meiose</a:t>
            </a:r>
            <a:r>
              <a:rPr lang="nl-NL" dirty="0" smtClean="0"/>
              <a:t>.</a:t>
            </a:r>
          </a:p>
          <a:p>
            <a:r>
              <a:rPr lang="nl-NL" dirty="0" smtClean="0"/>
              <a:t>Maken van geslachtscellen</a:t>
            </a:r>
          </a:p>
          <a:p>
            <a:pPr>
              <a:buNone/>
            </a:pPr>
            <a:r>
              <a:rPr lang="nl-NL" dirty="0" smtClean="0"/>
              <a:t>Bij de vrouw eicellen.</a:t>
            </a:r>
          </a:p>
          <a:p>
            <a:pPr>
              <a:buNone/>
            </a:pPr>
            <a:r>
              <a:rPr lang="nl-NL" dirty="0" smtClean="0"/>
              <a:t>Bij de man zaadcellen.</a:t>
            </a:r>
          </a:p>
          <a:p>
            <a:r>
              <a:rPr lang="nl-NL" dirty="0" smtClean="0"/>
              <a:t>De moedercel geeft de helft van haar chromosomen aan de ene dochtercel en de andere helft aan de andere dochtercel. </a:t>
            </a:r>
          </a:p>
          <a:p>
            <a:r>
              <a:rPr lang="nl-NL" dirty="0" smtClean="0"/>
              <a:t>Dus moedercel heeft 46 chromosomen. 23 naar de ene dochtercel en 23 naar de andere dochtercel</a:t>
            </a:r>
            <a:endParaRPr lang="nl-NL" dirty="0"/>
          </a:p>
        </p:txBody>
      </p:sp>
      <p:pic>
        <p:nvPicPr>
          <p:cNvPr id="4" name="Afbeelding 3" descr="WhatsApp Image 2019-09-16 at 15.41.0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68386" y="4354993"/>
            <a:ext cx="1802165" cy="3203849"/>
          </a:xfrm>
          <a:prstGeom prst="rect">
            <a:avLst/>
          </a:prstGeom>
        </p:spPr>
      </p:pic>
      <p:pic>
        <p:nvPicPr>
          <p:cNvPr id="5" name="Afbeelding 4" descr="WhatsApp Image 2019-09-16 at 15.41.1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208822" y="4326468"/>
            <a:ext cx="1822702" cy="3240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Bevruchting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de celkern van een eicel en de celkern van de zaadcel samenvoegen tot 1 heet dat bevruchting.</a:t>
            </a:r>
          </a:p>
          <a:p>
            <a:r>
              <a:rPr lang="nl-NL" dirty="0" smtClean="0"/>
              <a:t>Na de bevruchting noem je de cel een bevruchte eicel.</a:t>
            </a:r>
            <a:endParaRPr lang="nl-NL" dirty="0"/>
          </a:p>
        </p:txBody>
      </p:sp>
      <p:pic>
        <p:nvPicPr>
          <p:cNvPr id="4" name="Afbeelding 3" descr="WhatsApp Image 2019-09-16 at 15.41.3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822826" y="2513878"/>
            <a:ext cx="2723498" cy="4841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843808" y="47667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4427984" y="58052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4427984" y="450912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4427984" y="299695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6156176" y="17728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6156176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2843808" y="17728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Rechte verbindingslijn met pijl 11"/>
          <p:cNvCxnSpPr>
            <a:stCxn id="4" idx="4"/>
            <a:endCxn id="10" idx="0"/>
          </p:cNvCxnSpPr>
          <p:nvPr/>
        </p:nvCxnSpPr>
        <p:spPr>
          <a:xfrm>
            <a:off x="3275856" y="13407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endCxn id="5" idx="0"/>
          </p:cNvCxnSpPr>
          <p:nvPr/>
        </p:nvCxnSpPr>
        <p:spPr>
          <a:xfrm>
            <a:off x="4860032" y="55172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>
            <a:stCxn id="7" idx="4"/>
            <a:endCxn id="6" idx="0"/>
          </p:cNvCxnSpPr>
          <p:nvPr/>
        </p:nvCxnSpPr>
        <p:spPr>
          <a:xfrm>
            <a:off x="4860032" y="386104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>
            <a:stCxn id="9" idx="4"/>
            <a:endCxn id="8" idx="0"/>
          </p:cNvCxnSpPr>
          <p:nvPr/>
        </p:nvCxnSpPr>
        <p:spPr>
          <a:xfrm>
            <a:off x="6588224" y="12687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3635896" y="2348880"/>
            <a:ext cx="122413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H="1">
            <a:off x="4788024" y="2348880"/>
            <a:ext cx="136815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>
            <a:endCxn id="7" idx="0"/>
          </p:cNvCxnSpPr>
          <p:nvPr/>
        </p:nvCxnSpPr>
        <p:spPr>
          <a:xfrm>
            <a:off x="4860032" y="26369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3059832" y="7647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46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6372200" y="8367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46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2411760" y="13407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meiose</a:t>
            </a:r>
            <a:endParaRPr lang="nl-NL" dirty="0"/>
          </a:p>
        </p:txBody>
      </p:sp>
      <p:sp>
        <p:nvSpPr>
          <p:cNvPr id="39" name="Rechthoek 38"/>
          <p:cNvSpPr/>
          <p:nvPr/>
        </p:nvSpPr>
        <p:spPr>
          <a:xfrm>
            <a:off x="6516216" y="126876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meiose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2987824" y="20608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23</a:t>
            </a:r>
            <a:endParaRPr lang="nl-NL" dirty="0"/>
          </a:p>
        </p:txBody>
      </p:sp>
      <p:sp>
        <p:nvSpPr>
          <p:cNvPr id="42" name="Tekstvak 41"/>
          <p:cNvSpPr txBox="1"/>
          <p:nvPr/>
        </p:nvSpPr>
        <p:spPr>
          <a:xfrm>
            <a:off x="6300192" y="20608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23</a:t>
            </a: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5148064" y="25649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bevruchting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5436096" y="31409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Bevruchte eice</a:t>
            </a:r>
            <a:r>
              <a:rPr lang="nl-NL" dirty="0"/>
              <a:t>l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4788024" y="400506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mitose</a:t>
            </a:r>
            <a:endParaRPr lang="nl-NL" dirty="0"/>
          </a:p>
        </p:txBody>
      </p:sp>
      <p:sp>
        <p:nvSpPr>
          <p:cNvPr id="46" name="Tekstvak 45"/>
          <p:cNvSpPr txBox="1"/>
          <p:nvPr/>
        </p:nvSpPr>
        <p:spPr>
          <a:xfrm>
            <a:off x="4860032" y="54452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mitose</a:t>
            </a:r>
            <a:endParaRPr lang="nl-NL" dirty="0"/>
          </a:p>
        </p:txBody>
      </p:sp>
      <p:sp>
        <p:nvSpPr>
          <p:cNvPr id="47" name="Tekstvak 46"/>
          <p:cNvSpPr txBox="1"/>
          <p:nvPr/>
        </p:nvSpPr>
        <p:spPr>
          <a:xfrm>
            <a:off x="4427984" y="61653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46</a:t>
            </a:r>
            <a:endParaRPr lang="nl-NL" dirty="0"/>
          </a:p>
        </p:txBody>
      </p:sp>
      <p:sp>
        <p:nvSpPr>
          <p:cNvPr id="48" name="Tekstvak 47"/>
          <p:cNvSpPr txBox="1"/>
          <p:nvPr/>
        </p:nvSpPr>
        <p:spPr>
          <a:xfrm>
            <a:off x="4788024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46</a:t>
            </a:r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4427984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46</a:t>
            </a: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>
            <a:off x="4572000" y="32129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46</a:t>
            </a:r>
            <a:endParaRPr lang="nl-NL" dirty="0"/>
          </a:p>
        </p:txBody>
      </p:sp>
      <p:cxnSp>
        <p:nvCxnSpPr>
          <p:cNvPr id="52" name="Rechte verbindingslijn 51"/>
          <p:cNvCxnSpPr>
            <a:stCxn id="6" idx="0"/>
            <a:endCxn id="6" idx="4"/>
          </p:cNvCxnSpPr>
          <p:nvPr/>
        </p:nvCxnSpPr>
        <p:spPr>
          <a:xfrm>
            <a:off x="4860032" y="4509120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>
            <a:stCxn id="5" idx="0"/>
            <a:endCxn id="5" idx="4"/>
          </p:cNvCxnSpPr>
          <p:nvPr/>
        </p:nvCxnSpPr>
        <p:spPr>
          <a:xfrm>
            <a:off x="4860032" y="5805264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>
            <a:stCxn id="5" idx="2"/>
            <a:endCxn id="5" idx="6"/>
          </p:cNvCxnSpPr>
          <p:nvPr/>
        </p:nvCxnSpPr>
        <p:spPr>
          <a:xfrm>
            <a:off x="4427984" y="623731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4788024" y="61653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46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4427984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46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4788024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46</a:t>
            </a:r>
            <a:endParaRPr lang="nl-NL" dirty="0"/>
          </a:p>
        </p:txBody>
      </p:sp>
      <p:sp>
        <p:nvSpPr>
          <p:cNvPr id="61" name="Tekstvak 60"/>
          <p:cNvSpPr txBox="1"/>
          <p:nvPr/>
        </p:nvSpPr>
        <p:spPr>
          <a:xfrm>
            <a:off x="179512" y="321297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Voortplanting van de mens.</a:t>
            </a:r>
          </a:p>
          <a:p>
            <a:endParaRPr lang="nl-NL" b="1" dirty="0"/>
          </a:p>
        </p:txBody>
      </p:sp>
      <p:sp>
        <p:nvSpPr>
          <p:cNvPr id="62" name="Tekstvak 61"/>
          <p:cNvSpPr txBox="1"/>
          <p:nvPr/>
        </p:nvSpPr>
        <p:spPr>
          <a:xfrm>
            <a:off x="4067944" y="7647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moedercel</a:t>
            </a:r>
            <a:endParaRPr lang="nl-NL" dirty="0"/>
          </a:p>
        </p:txBody>
      </p:sp>
      <p:sp>
        <p:nvSpPr>
          <p:cNvPr id="63" name="Tekstvak 62"/>
          <p:cNvSpPr txBox="1"/>
          <p:nvPr/>
        </p:nvSpPr>
        <p:spPr>
          <a:xfrm>
            <a:off x="3995936" y="18448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geslachtscellen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 paragraaf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Plaatje 1 t/m 4 uit het boek biologie voor jou</a:t>
            </a:r>
          </a:p>
          <a:p>
            <a:pPr>
              <a:buNone/>
            </a:pPr>
            <a:r>
              <a:rPr lang="nl-NL" smtClean="0"/>
              <a:t>CC-0 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70723</TotalTime>
  <Words>144</Words>
  <Application>Microsoft Office PowerPoint</Application>
  <PresentationFormat>Diavoorstelling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Stroom</vt:lpstr>
      <vt:lpstr>erfelijkheid</vt:lpstr>
      <vt:lpstr>mitose</vt:lpstr>
      <vt:lpstr>reductiedeling</vt:lpstr>
      <vt:lpstr> Bevruchting</vt:lpstr>
      <vt:lpstr>Dia 5</vt:lpstr>
      <vt:lpstr>Einde paragraaf 2</vt:lpstr>
      <vt:lpstr>Dia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erfelijkheid</dc:title>
  <dc:creator>Marloes</dc:creator>
  <cp:lastModifiedBy>Marloes</cp:lastModifiedBy>
  <cp:revision>9</cp:revision>
  <dcterms:created xsi:type="dcterms:W3CDTF">2019-09-16T12:57:48Z</dcterms:created>
  <dcterms:modified xsi:type="dcterms:W3CDTF">2019-11-10T17:39:49Z</dcterms:modified>
</cp:coreProperties>
</file>